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10"/>
  </p:notesMasterIdLst>
  <p:sldIdLst>
    <p:sldId id="256" r:id="rId2"/>
    <p:sldId id="257" r:id="rId3"/>
    <p:sldId id="262" r:id="rId4"/>
    <p:sldId id="259" r:id="rId5"/>
    <p:sldId id="263" r:id="rId6"/>
    <p:sldId id="264" r:id="rId7"/>
    <p:sldId id="261" r:id="rId8"/>
    <p:sldId id="258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93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955C0-DAEA-DD4B-9377-F702F66ECB91}" type="datetimeFigureOut">
              <a:rPr lang="en-US" smtClean="0"/>
              <a:t>21/11/2011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62383-449F-374C-88CD-5A541F19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06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62383-449F-374C-88CD-5A541F191AF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35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21/11/2011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21/11/2011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21/11/2011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save.com/2009/06/07/global-warming-effects-and-causes-a-top-10-list/" TargetMode="External"/><Relationship Id="rId4" Type="http://schemas.openxmlformats.org/officeDocument/2006/relationships/hyperlink" Target="http://eartheasy.com/blog/2009/03/global-warming-climate-change-what-we-can-do-about-it/" TargetMode="External"/><Relationship Id="rId5" Type="http://schemas.openxmlformats.org/officeDocument/2006/relationships/hyperlink" Target="http://www.ehow.com/how-does_4611450_global-warming-affect-us.html" TargetMode="External"/><Relationship Id="rId6" Type="http://schemas.openxmlformats.org/officeDocument/2006/relationships/hyperlink" Target="http://imagesofglobalwarming.org/wp-content/uploads/2011/05/global-warming-40.jpg" TargetMode="External"/><Relationship Id="rId7" Type="http://schemas.openxmlformats.org/officeDocument/2006/relationships/hyperlink" Target="http://2.bp.blogspot.com/_2ptLyS7lFCE/Sk0kmbsx9QI/AAAAAAAAAQ0/KmiZ3LGGRxY/s400/global_warming_by_teabing.jpg" TargetMode="External"/><Relationship Id="rId8" Type="http://schemas.openxmlformats.org/officeDocument/2006/relationships/hyperlink" Target="http://scrapetv.com/News/News%20Pages/Science/images-4/polar-bear-on-ice-floe.jpg" TargetMode="External"/><Relationship Id="rId9" Type="http://schemas.openxmlformats.org/officeDocument/2006/relationships/hyperlink" Target="http://www.buzzle.com/img/articleImages/293955-2157-39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ibrary.thinkquest.org/CR0215471/global_warming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 Warming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Kate Harrison</a:t>
            </a:r>
          </a:p>
          <a:p>
            <a:r>
              <a:rPr lang="en-US" dirty="0" smtClean="0"/>
              <a:t>MYP 3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8387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Global Warming?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 warming is when the earth heats up. This happens when greenhouse gasses traps heat and light from the sun, in the earths atmosphere (Increases the temperature of the earth) 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526" y="3330518"/>
            <a:ext cx="3369674" cy="352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15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Global Warming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and more chemicals are being used. An example, Chemical fertilizers for crops. </a:t>
            </a:r>
          </a:p>
          <a:p>
            <a:r>
              <a:rPr lang="en-US" dirty="0" smtClean="0"/>
              <a:t>Deforestation </a:t>
            </a:r>
          </a:p>
          <a:p>
            <a:r>
              <a:rPr lang="en-US" dirty="0" smtClean="0"/>
              <a:t>Transportation. (Gasoline) </a:t>
            </a:r>
            <a:endParaRPr lang="en-US" dirty="0" smtClean="0"/>
          </a:p>
          <a:p>
            <a:r>
              <a:rPr lang="en-US" dirty="0" smtClean="0"/>
              <a:t>Energy use. </a:t>
            </a:r>
          </a:p>
          <a:p>
            <a:r>
              <a:rPr lang="en-US" dirty="0" smtClean="0"/>
              <a:t>Gasses in the air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600" y="3270754"/>
            <a:ext cx="4484056" cy="358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11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Global Warming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Rising in sea water, worldwide. </a:t>
            </a:r>
          </a:p>
          <a:p>
            <a:r>
              <a:rPr lang="en-US" dirty="0" smtClean="0"/>
              <a:t>More and more killer storms.</a:t>
            </a:r>
          </a:p>
          <a:p>
            <a:r>
              <a:rPr lang="en-US" dirty="0" smtClean="0"/>
              <a:t>Huge extinction of species. </a:t>
            </a:r>
          </a:p>
          <a:p>
            <a:r>
              <a:rPr lang="en-US" dirty="0" smtClean="0"/>
              <a:t>Coral reefs are disappearing. </a:t>
            </a:r>
          </a:p>
          <a:p>
            <a:r>
              <a:rPr lang="en-US" dirty="0" smtClean="0"/>
              <a:t>Massive crop failures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444" y="3353142"/>
            <a:ext cx="4680755" cy="350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002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effect us?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affects us as we will lose many things that we have the privilege to see while our children or grandchildren will not be able to see. </a:t>
            </a:r>
          </a:p>
          <a:p>
            <a:r>
              <a:rPr lang="en-US" dirty="0" smtClean="0"/>
              <a:t>Many animals are becoming extinct because of us. </a:t>
            </a:r>
          </a:p>
          <a:p>
            <a:r>
              <a:rPr lang="en-US" dirty="0" smtClean="0"/>
              <a:t>Water submerging the land people live on.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people flying because of affordable flights. </a:t>
            </a:r>
          </a:p>
          <a:p>
            <a:r>
              <a:rPr lang="en-US" dirty="0"/>
              <a:t>Transportation of food</a:t>
            </a:r>
          </a:p>
          <a:p>
            <a:r>
              <a:rPr lang="en-US" dirty="0"/>
              <a:t>Extra packaging. </a:t>
            </a:r>
          </a:p>
          <a:p>
            <a:r>
              <a:rPr lang="en-US" dirty="0"/>
              <a:t>Warmer waters/ oceans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504802"/>
            <a:ext cx="6663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Speeding Global Warming up</a:t>
            </a:r>
          </a:p>
        </p:txBody>
      </p:sp>
    </p:spTree>
    <p:extLst>
      <p:ext uri="{BB962C8B-B14F-4D97-AF65-F5344CB8AC3E}">
        <p14:creationId xmlns:p14="http://schemas.microsoft.com/office/powerpoint/2010/main" val="1304250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12" y="1417638"/>
            <a:ext cx="3981487" cy="5440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slow down global warming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 a tree</a:t>
            </a:r>
          </a:p>
          <a:p>
            <a:r>
              <a:rPr lang="en-US" dirty="0" smtClean="0"/>
              <a:t>Reduce electricity uses </a:t>
            </a:r>
          </a:p>
          <a:p>
            <a:r>
              <a:rPr lang="en-US" dirty="0" smtClean="0"/>
              <a:t>Reduce using heating/cooling as often. </a:t>
            </a:r>
          </a:p>
          <a:p>
            <a:r>
              <a:rPr lang="en-US" dirty="0" smtClean="0"/>
              <a:t>Drive less</a:t>
            </a:r>
          </a:p>
          <a:p>
            <a:r>
              <a:rPr lang="en-US" dirty="0" smtClean="0"/>
              <a:t>Buy a fuel efficient car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51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2703" b="2703"/>
          <a:stretch>
            <a:fillRect/>
          </a:stretch>
        </p:blipFill>
        <p:spPr>
          <a:xfrm>
            <a:off x="4381128" y="1100079"/>
            <a:ext cx="4090812" cy="2577212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0079"/>
            <a:ext cx="4381128" cy="32858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3940" y="3495886"/>
            <a:ext cx="4318000" cy="33817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3872" y="3905835"/>
            <a:ext cx="44450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23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http://library.thinkquest.org/CR0215471/</a:t>
            </a:r>
            <a:r>
              <a:rPr lang="en-US" dirty="0" smtClean="0">
                <a:hlinkClick r:id="rId2"/>
              </a:rPr>
              <a:t>global_warming.htm</a:t>
            </a:r>
            <a:endParaRPr lang="en-US" dirty="0" smtClean="0"/>
          </a:p>
          <a:p>
            <a:r>
              <a:rPr lang="en-US" dirty="0">
                <a:hlinkClick r:id="rId3"/>
              </a:rPr>
              <a:t>http://planetsave.com/2009/06/07/global-warming-effects-and-causes-a-top-10-list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  <a:p>
            <a:r>
              <a:rPr lang="en-US" dirty="0">
                <a:hlinkClick r:id="rId4"/>
              </a:rPr>
              <a:t>http://eartheasy.com/blog/2009/03/global-warming-climate-change-what-we-can-do-about-it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>
                <a:hlinkClick r:id="rId5"/>
              </a:rPr>
              <a:t>http://www.ehow.com/how-does_4611450_global-warming-affect-</a:t>
            </a:r>
            <a:r>
              <a:rPr lang="en-US" dirty="0" smtClean="0">
                <a:hlinkClick r:id="rId5"/>
              </a:rPr>
              <a:t>us.html</a:t>
            </a:r>
            <a:endParaRPr lang="en-US" dirty="0" smtClean="0"/>
          </a:p>
          <a:p>
            <a:r>
              <a:rPr lang="en-US" dirty="0">
                <a:hlinkClick r:id="rId6"/>
              </a:rPr>
              <a:t>http://imagesofglobalwarming.org/wp-content/uploads/2011/05/global-warming-40.</a:t>
            </a:r>
            <a:r>
              <a:rPr lang="en-US" dirty="0" smtClean="0">
                <a:hlinkClick r:id="rId6"/>
              </a:rPr>
              <a:t>jpg</a:t>
            </a:r>
            <a:endParaRPr lang="en-US" dirty="0" smtClean="0"/>
          </a:p>
          <a:p>
            <a:r>
              <a:rPr lang="en-US" dirty="0">
                <a:hlinkClick r:id="rId7"/>
              </a:rPr>
              <a:t>http://2.bp.blogspot.com/_2ptLyS7lFCE/Sk0kmbsx9QI/AAAAAAAAAQ0/KmiZ3LGGRxY/s400/</a:t>
            </a:r>
            <a:r>
              <a:rPr lang="en-US" dirty="0" smtClean="0">
                <a:hlinkClick r:id="rId7"/>
              </a:rPr>
              <a:t>global_warming_by_teabing.jpg</a:t>
            </a:r>
            <a:endParaRPr lang="en-US" dirty="0" smtClean="0"/>
          </a:p>
          <a:p>
            <a:r>
              <a:rPr lang="en-US" dirty="0">
                <a:hlinkClick r:id="rId8"/>
              </a:rPr>
              <a:t>http://scrapetv.com/News/News%20Pages/Science/images-4/polar-bear-on-ice-</a:t>
            </a:r>
            <a:r>
              <a:rPr lang="en-US" dirty="0" smtClean="0">
                <a:hlinkClick r:id="rId8"/>
              </a:rPr>
              <a:t>floe.jpg</a:t>
            </a:r>
            <a:endParaRPr lang="en-US" dirty="0" smtClean="0"/>
          </a:p>
          <a:p>
            <a:r>
              <a:rPr lang="en-US" dirty="0">
                <a:hlinkClick r:id="rId9"/>
              </a:rPr>
              <a:t>http://www.buzzle.com/img/articleImages/293955-2157-39.</a:t>
            </a:r>
            <a:r>
              <a:rPr lang="en-US" dirty="0" smtClean="0">
                <a:hlinkClick r:id="rId9"/>
              </a:rPr>
              <a:t>jpg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5719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56</TotalTime>
  <Words>383</Words>
  <Application>Microsoft Macintosh PowerPoint</Application>
  <PresentationFormat>On-screen Show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Global Warming</vt:lpstr>
      <vt:lpstr>What is Global Warming? </vt:lpstr>
      <vt:lpstr>Causes of Global Warming</vt:lpstr>
      <vt:lpstr>Effects of Global Warming</vt:lpstr>
      <vt:lpstr>How does it effect us? </vt:lpstr>
      <vt:lpstr>How to slow down global warming</vt:lpstr>
      <vt:lpstr>Pictures</vt:lpstr>
      <vt:lpstr>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Warming</dc:title>
  <dc:creator>Kate  Harrison</dc:creator>
  <cp:lastModifiedBy>Kate  Harrison</cp:lastModifiedBy>
  <cp:revision>8</cp:revision>
  <dcterms:created xsi:type="dcterms:W3CDTF">2011-11-16T15:49:21Z</dcterms:created>
  <dcterms:modified xsi:type="dcterms:W3CDTF">2011-11-21T23:01:03Z</dcterms:modified>
</cp:coreProperties>
</file>